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7241" autoAdjust="0"/>
  </p:normalViewPr>
  <p:slideViewPr>
    <p:cSldViewPr>
      <p:cViewPr>
        <p:scale>
          <a:sx n="125" d="100"/>
          <a:sy n="125" d="100"/>
        </p:scale>
        <p:origin x="-1236" y="-43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25.08.2020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b-NO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 smtClean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  <a:endParaRPr lang="nb-NO" sz="1000" b="0" dirty="0">
              <a:solidFill>
                <a:schemeClr val="tx1"/>
              </a:solidFill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 smtClean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 smtClean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 smtClean="0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 l="49405" r="2976"/>
          <a:stretch>
            <a:fillRect/>
          </a:stretch>
        </p:blipFill>
        <p:spPr bwMode="auto">
          <a:xfrm>
            <a:off x="0" y="785799"/>
            <a:ext cx="5715008" cy="3857649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OPARTGT019 SCUD Storage Site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329402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</a:t>
            </a:r>
            <a:endParaRPr lang="nb-NO" dirty="0"/>
          </a:p>
        </p:txBody>
      </p:sp>
      <p:sp>
        <p:nvSpPr>
          <p:cNvPr id="4" name="Stjerne med 4 tagger 3"/>
          <p:cNvSpPr/>
          <p:nvPr/>
        </p:nvSpPr>
        <p:spPr>
          <a:xfrm>
            <a:off x="7774010" y="223996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682024" y="2285998"/>
            <a:ext cx="604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FF0000"/>
                </a:solidFill>
                <a:latin typeface="Arial Black" pitchFamily="34" charset="0"/>
              </a:rPr>
              <a:t>1</a:t>
            </a:r>
            <a:r>
              <a:rPr lang="pl-PL" sz="1400" dirty="0" smtClean="0">
                <a:solidFill>
                  <a:srgbClr val="FF0000"/>
                </a:solidFill>
                <a:latin typeface="Arial Black" pitchFamily="34" charset="0"/>
              </a:rPr>
              <a:t>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428596" y="22859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69620" y="223742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1643042" y="2222180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b="1" dirty="0" smtClean="0"/>
              <a:t>DESIRED POINTS OF IMPACT WITH WPN TYPE:</a:t>
            </a:r>
            <a:endParaRPr lang="pl-PL" sz="1200" b="1" dirty="0" smtClean="0"/>
          </a:p>
          <a:p>
            <a:endParaRPr lang="pl-PL" sz="1200" dirty="0" smtClean="0"/>
          </a:p>
          <a:p>
            <a:r>
              <a:rPr lang="pl-PL" sz="1050" dirty="0" smtClean="0"/>
              <a:t>DPI 1 -  N 33 40.386 E 036 44.646/2717</a:t>
            </a:r>
          </a:p>
          <a:p>
            <a:r>
              <a:rPr lang="pl-PL" sz="1050" dirty="0" smtClean="0"/>
              <a:t>DPI 2 - N 33 40.412 E 036 44.684/2687</a:t>
            </a:r>
          </a:p>
          <a:p>
            <a:r>
              <a:rPr lang="pl-PL" sz="1050" dirty="0" smtClean="0"/>
              <a:t>DPI 3 - N 33 40.439 E 036 44.731/2684</a:t>
            </a:r>
          </a:p>
          <a:p>
            <a:endParaRPr lang="pl-PL" sz="1050" dirty="0" smtClean="0"/>
          </a:p>
          <a:p>
            <a:r>
              <a:rPr lang="pl-PL" sz="1050" dirty="0" smtClean="0"/>
              <a:t>All </a:t>
            </a:r>
            <a:r>
              <a:rPr lang="pl-PL" sz="1050" dirty="0" err="1" smtClean="0"/>
              <a:t>DPIs</a:t>
            </a:r>
            <a:r>
              <a:rPr lang="pl-PL" sz="1050" dirty="0" smtClean="0"/>
              <a:t> to be </a:t>
            </a:r>
            <a:r>
              <a:rPr lang="pl-PL" sz="1050" dirty="0" err="1" smtClean="0"/>
              <a:t>engaged</a:t>
            </a:r>
            <a:r>
              <a:rPr lang="pl-PL" sz="1050" dirty="0" smtClean="0"/>
              <a:t> </a:t>
            </a:r>
            <a:r>
              <a:rPr lang="pl-PL" sz="1050" dirty="0" err="1" smtClean="0"/>
              <a:t>with</a:t>
            </a:r>
            <a:r>
              <a:rPr lang="pl-PL" sz="1050" dirty="0" smtClean="0"/>
              <a:t> </a:t>
            </a:r>
            <a:r>
              <a:rPr lang="pl-PL" sz="1050" dirty="0" err="1" smtClean="0"/>
              <a:t>penetration</a:t>
            </a:r>
            <a:r>
              <a:rPr lang="pl-PL" sz="1050" dirty="0" smtClean="0"/>
              <a:t> </a:t>
            </a:r>
            <a:r>
              <a:rPr lang="pl-PL" sz="1050" dirty="0" err="1" smtClean="0"/>
              <a:t>capable</a:t>
            </a:r>
            <a:r>
              <a:rPr lang="pl-PL" sz="1050" dirty="0" smtClean="0"/>
              <a:t> </a:t>
            </a:r>
            <a:r>
              <a:rPr lang="pl-PL" sz="1050" dirty="0" err="1" smtClean="0"/>
              <a:t>ordnance</a:t>
            </a:r>
            <a:r>
              <a:rPr lang="pl-PL" sz="1050" dirty="0" smtClean="0"/>
              <a:t>, </a:t>
            </a:r>
            <a:r>
              <a:rPr lang="nb-NO" sz="1050" dirty="0" smtClean="0"/>
              <a:t>delayed fuzing </a:t>
            </a:r>
            <a:r>
              <a:rPr lang="nb-NO" sz="1050" dirty="0" smtClean="0"/>
              <a:t>GBU-31(V)3/B</a:t>
            </a:r>
            <a:r>
              <a:rPr lang="pl-PL" sz="1050" smtClean="0"/>
              <a:t>.</a:t>
            </a:r>
            <a:endParaRPr lang="nb-NO" sz="1050" dirty="0" smtClean="0"/>
          </a:p>
          <a:p>
            <a:endParaRPr lang="pl-PL" sz="1200" dirty="0" smtClean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pl-PL" sz="1200" dirty="0" smtClean="0"/>
              <a:t> </a:t>
            </a:r>
            <a:r>
              <a:rPr lang="pl-PL" sz="1200" dirty="0" err="1" smtClean="0"/>
              <a:t>nearest</a:t>
            </a:r>
            <a:r>
              <a:rPr lang="pl-PL" sz="1200" dirty="0" smtClean="0"/>
              <a:t> </a:t>
            </a:r>
            <a:r>
              <a:rPr lang="pl-PL" sz="1200" dirty="0" err="1" smtClean="0"/>
              <a:t>civilian</a:t>
            </a:r>
            <a:r>
              <a:rPr lang="pl-PL" sz="1200" dirty="0" smtClean="0"/>
              <a:t> </a:t>
            </a:r>
            <a:r>
              <a:rPr lang="pl-PL" sz="1200" dirty="0" err="1" smtClean="0"/>
              <a:t>structures</a:t>
            </a:r>
            <a:r>
              <a:rPr lang="pl-PL" sz="1200" dirty="0" smtClean="0"/>
              <a:t> N 3,000ft (915m) – </a:t>
            </a:r>
            <a:r>
              <a:rPr lang="pl-PL" sz="1200" dirty="0" err="1" smtClean="0"/>
              <a:t>yellow</a:t>
            </a:r>
            <a:r>
              <a:rPr lang="pl-PL" sz="1200" dirty="0" smtClean="0"/>
              <a:t> </a:t>
            </a:r>
            <a:r>
              <a:rPr lang="pl-PL" sz="1200" dirty="0" err="1" smtClean="0"/>
              <a:t>arrow</a:t>
            </a:r>
            <a:r>
              <a:rPr lang="pl-PL" sz="1200" dirty="0" smtClean="0"/>
              <a:t>.</a:t>
            </a:r>
            <a:endParaRPr lang="nb-NO" sz="1200" dirty="0"/>
          </a:p>
        </p:txBody>
      </p:sp>
      <p:cxnSp>
        <p:nvCxnSpPr>
          <p:cNvPr id="39" name="Łącznik prosty ze strzałką 38"/>
          <p:cNvCxnSpPr/>
          <p:nvPr/>
        </p:nvCxnSpPr>
        <p:spPr>
          <a:xfrm rot="10800000">
            <a:off x="1214414" y="2428874"/>
            <a:ext cx="2143140" cy="7143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 l="45034" t="10417" r="9095" b="4687"/>
          <a:stretch>
            <a:fillRect/>
          </a:stretch>
        </p:blipFill>
        <p:spPr bwMode="auto">
          <a:xfrm>
            <a:off x="3143240" y="3068165"/>
            <a:ext cx="2500330" cy="148742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cxnSp>
        <p:nvCxnSpPr>
          <p:cNvPr id="36" name="Łącznik prosty ze strzałką 35"/>
          <p:cNvCxnSpPr/>
          <p:nvPr/>
        </p:nvCxnSpPr>
        <p:spPr>
          <a:xfrm flipV="1">
            <a:off x="1428728" y="2000248"/>
            <a:ext cx="3000395" cy="285750"/>
          </a:xfrm>
          <a:prstGeom prst="straightConnector1">
            <a:avLst/>
          </a:prstGeom>
          <a:ln>
            <a:solidFill>
              <a:srgbClr val="FFFF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5592</TotalTime>
  <Words>77</Words>
  <Application>Microsoft Office PowerPoint</Application>
  <PresentationFormat>Pokaz na ekranie (16:9)</PresentationFormat>
  <Paragraphs>19</Paragraphs>
  <Slides>1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</vt:i4>
      </vt:variant>
    </vt:vector>
  </HeadingPairs>
  <TitlesOfParts>
    <vt:vector size="2" baseType="lpstr">
      <vt:lpstr>Kontortema</vt:lpstr>
      <vt:lpstr>OPARTGT019 SCUD Storage Site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HARDC</cp:lastModifiedBy>
  <cp:revision>385</cp:revision>
  <dcterms:created xsi:type="dcterms:W3CDTF">2019-03-12T22:01:00Z</dcterms:created>
  <dcterms:modified xsi:type="dcterms:W3CDTF">2020-08-25T06:28:12Z</dcterms:modified>
</cp:coreProperties>
</file>